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</p:sldMasterIdLst>
  <p:notesMasterIdLst>
    <p:notesMasterId r:id="rId8"/>
  </p:notesMasterIdLst>
  <p:sldIdLst>
    <p:sldId id="256" r:id="rId2"/>
    <p:sldId id="258" r:id="rId3"/>
    <p:sldId id="265" r:id="rId4"/>
    <p:sldId id="264" r:id="rId5"/>
    <p:sldId id="266" r:id="rId6"/>
    <p:sldId id="263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yriad Pro" panose="020B0503030403020204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EC8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83890" autoAdjust="0"/>
  </p:normalViewPr>
  <p:slideViewPr>
    <p:cSldViewPr snapToGrid="0">
      <p:cViewPr varScale="1">
        <p:scale>
          <a:sx n="74" d="100"/>
          <a:sy n="74" d="100"/>
        </p:scale>
        <p:origin x="-168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B677-0BDF-46F5-8C8D-DD2FADE54453}" type="datetimeFigureOut">
              <a:rPr lang="de-DE" smtClean="0"/>
              <a:t>23.10.2016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03377-3FCC-474C-A76B-AE469289FE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3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7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59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</a:p>
          <a:p>
            <a:r>
              <a:rPr lang="de-DE" dirty="0" smtClean="0"/>
              <a:t>Haus</a:t>
            </a:r>
          </a:p>
          <a:p>
            <a:r>
              <a:rPr lang="de-DE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1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83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34836"/>
            <a:ext cx="8305800" cy="5342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446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001600" y="1341664"/>
            <a:ext cx="54864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096000"/>
            <a:ext cx="8229600" cy="4572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pPr lvl="0"/>
            <a:r>
              <a:rPr lang="de-DE" dirty="0"/>
              <a:t>&lt;Autor&gt;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49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67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19900"/>
              </p:ext>
            </p:extLst>
          </p:nvPr>
        </p:nvGraphicFramePr>
        <p:xfrm>
          <a:off x="1066799" y="1221922"/>
          <a:ext cx="6329355" cy="518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5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197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III 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effectLst/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 err="1"/>
              <a:t>GliedeRUNG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65338" y="1233488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1. Punkt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65338" y="174511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2. Punkt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65337" y="225674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3. Punkt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2065336" y="2782663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4. Punkt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65330" y="329498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5. Punkt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065332" y="3817492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6. Punkt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65331" y="432912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7. Punkt</a:t>
            </a: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65330" y="485162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8. Punkt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65333" y="537413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9. Punkt</a:t>
            </a: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065329" y="5887845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10. Punkt</a:t>
            </a:r>
          </a:p>
        </p:txBody>
      </p:sp>
    </p:spTree>
    <p:extLst>
      <p:ext uri="{BB962C8B-B14F-4D97-AF65-F5344CB8AC3E}">
        <p14:creationId xmlns:p14="http://schemas.microsoft.com/office/powerpoint/2010/main" val="31646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6254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62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8384"/>
            <a:ext cx="4040188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18621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758384"/>
            <a:ext cx="4041775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67568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E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807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09693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Zw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575049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80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89647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FE5D-AD99-458C-98F0-2CA6067FA0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7907" y="274638"/>
            <a:ext cx="938892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400">
                <a:solidFill>
                  <a:srgbClr val="EB6841"/>
                </a:solidFill>
                <a:latin typeface="Homestead Display" panose="02000506020000020004" pitchFamily="2" charset="0"/>
                <a:cs typeface="Consolas" panose="020B0609020204030204" pitchFamily="49" charset="0"/>
              </a:defRPr>
            </a:lvl1pPr>
          </a:lstStyle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2" r:id="rId3"/>
    <p:sldLayoutId id="2147483693" r:id="rId4"/>
    <p:sldLayoutId id="2147483686" r:id="rId5"/>
    <p:sldLayoutId id="2147483687" r:id="rId6"/>
    <p:sldLayoutId id="2147483688" r:id="rId7"/>
    <p:sldLayoutId id="2147483689" r:id="rId8"/>
    <p:sldLayoutId id="2147483695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spc="100" baseline="0">
          <a:solidFill>
            <a:srgbClr val="FFC000"/>
          </a:solidFill>
          <a:latin typeface="Homestead Display" panose="020005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◊"/>
        <a:defRPr sz="14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3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Bryan, Martin, Johannes, Laurent, Indira, Florentine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54189"/>
          </a:xfrm>
        </p:spPr>
        <p:txBody>
          <a:bodyPr/>
          <a:lstStyle/>
          <a:p>
            <a:r>
              <a:rPr lang="de-DE" sz="4400" dirty="0" err="1" smtClean="0"/>
              <a:t>Room</a:t>
            </a:r>
            <a:r>
              <a:rPr lang="de-DE" dirty="0" smtClean="0"/>
              <a:t> </a:t>
            </a:r>
            <a:r>
              <a:rPr lang="de-DE" sz="6000" dirty="0" err="1" smtClean="0"/>
              <a:t>Escape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075612" y="1734843"/>
            <a:ext cx="5330825" cy="497341"/>
          </a:xfrm>
        </p:spPr>
        <p:txBody>
          <a:bodyPr/>
          <a:lstStyle/>
          <a:p>
            <a:r>
              <a:rPr lang="de-DE" dirty="0" err="1" smtClean="0"/>
              <a:t>Process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</a:t>
            </a:r>
            <a:r>
              <a:rPr lang="de-DE" dirty="0" smtClean="0"/>
              <a:t>raphics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-1" y="3267183"/>
            <a:ext cx="9119733" cy="3637002"/>
          </a:xfrm>
          <a:prstGeom prst="rect">
            <a:avLst/>
          </a:prstGeom>
          <a:solidFill>
            <a:srgbClr val="13131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6613" y="-196653"/>
            <a:ext cx="5655537" cy="7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Process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07" y="1243172"/>
            <a:ext cx="2404154" cy="240415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785636"/>
            <a:ext cx="2436468" cy="24364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7" y="3785636"/>
            <a:ext cx="2472378" cy="24723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" y="3785636"/>
            <a:ext cx="2456221" cy="250295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74" y="3785636"/>
            <a:ext cx="4656666" cy="25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5" y="1130157"/>
            <a:ext cx="5376882" cy="272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5" name="Smiley 4"/>
          <p:cNvSpPr/>
          <p:nvPr/>
        </p:nvSpPr>
        <p:spPr bwMode="auto">
          <a:xfrm>
            <a:off x="2668662" y="1341664"/>
            <a:ext cx="4152275" cy="4152275"/>
          </a:xfrm>
          <a:prstGeom prst="smileyF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Standard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My Son the Fanatic.potx" id="{4B47F8D4-F83A-4EB8-AA70-DB71C2F31446}" vid="{CFA02B2C-1606-49B7-8FF9-A814544214E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41</Words>
  <Application>Microsoft Office PowerPoint</Application>
  <PresentationFormat>Bildschirmpräsentation (4:3)</PresentationFormat>
  <Paragraphs>25</Paragraphs>
  <Slides>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5" baseType="lpstr">
      <vt:lpstr>Arial</vt:lpstr>
      <vt:lpstr>Courier New</vt:lpstr>
      <vt:lpstr>Calibri</vt:lpstr>
      <vt:lpstr>Myriad Pro</vt:lpstr>
      <vt:lpstr>Verdana</vt:lpstr>
      <vt:lpstr>Homestead Display</vt:lpstr>
      <vt:lpstr>Wingdings</vt:lpstr>
      <vt:lpstr>Consolas</vt:lpstr>
      <vt:lpstr>Presentation</vt:lpstr>
      <vt:lpstr>Room Escape</vt:lpstr>
      <vt:lpstr>Room-Escape</vt:lpstr>
      <vt:lpstr>Room-Escape</vt:lpstr>
      <vt:lpstr>Room-Escape</vt:lpstr>
      <vt:lpstr>Room-Escape</vt:lpstr>
      <vt:lpstr>Thank you for listening!</vt:lpstr>
    </vt:vector>
  </TitlesOfParts>
  <Company>EFCSERV01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Escape</dc:title>
  <dc:creator>efcuser</dc:creator>
  <cp:lastModifiedBy>efcuser</cp:lastModifiedBy>
  <cp:revision>10</cp:revision>
  <dcterms:created xsi:type="dcterms:W3CDTF">2016-10-23T07:11:52Z</dcterms:created>
  <dcterms:modified xsi:type="dcterms:W3CDTF">2016-10-23T08:16:08Z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